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8" r:id="rId5"/>
    <p:sldId id="258" r:id="rId6"/>
    <p:sldId id="259" r:id="rId7"/>
    <p:sldId id="267" r:id="rId8"/>
    <p:sldId id="260" r:id="rId9"/>
    <p:sldId id="26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04018-66C9-4544-9942-4DA1E83F7A8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6574857-E7B1-4E85-9225-5E4FD8DDB82F}">
      <dgm:prSet/>
      <dgm:spPr/>
      <dgm:t>
        <a:bodyPr/>
        <a:lstStyle/>
        <a:p>
          <a:r>
            <a:rPr lang="en-CA" dirty="0"/>
            <a:t>Impermeable</a:t>
          </a:r>
          <a:endParaRPr lang="en-US" dirty="0"/>
        </a:p>
      </dgm:t>
    </dgm:pt>
    <dgm:pt modelId="{ACF48113-0BB9-4F92-AE8A-5F8D3450C15A}" type="parTrans" cxnId="{9DEB5580-9435-4147-80F2-391641C438A1}">
      <dgm:prSet/>
      <dgm:spPr/>
      <dgm:t>
        <a:bodyPr/>
        <a:lstStyle/>
        <a:p>
          <a:endParaRPr lang="en-US"/>
        </a:p>
      </dgm:t>
    </dgm:pt>
    <dgm:pt modelId="{01212EBD-3797-4FB5-AC9C-8939E095E2C9}" type="sibTrans" cxnId="{9DEB5580-9435-4147-80F2-391641C438A1}">
      <dgm:prSet/>
      <dgm:spPr/>
      <dgm:t>
        <a:bodyPr/>
        <a:lstStyle/>
        <a:p>
          <a:endParaRPr lang="en-US"/>
        </a:p>
      </dgm:t>
    </dgm:pt>
    <dgm:pt modelId="{D21C588F-AE95-4A94-9A31-4BE0B41CEC73}">
      <dgm:prSet/>
      <dgm:spPr/>
      <dgm:t>
        <a:bodyPr/>
        <a:lstStyle/>
        <a:p>
          <a:r>
            <a:rPr lang="en-CA"/>
            <a:t>Porous</a:t>
          </a:r>
          <a:endParaRPr lang="en-US"/>
        </a:p>
      </dgm:t>
    </dgm:pt>
    <dgm:pt modelId="{FD9B4541-DD97-47C3-AABB-AB90D46FDAC0}" type="parTrans" cxnId="{3F95A8DB-8292-4569-9325-6A038F72C456}">
      <dgm:prSet/>
      <dgm:spPr/>
      <dgm:t>
        <a:bodyPr/>
        <a:lstStyle/>
        <a:p>
          <a:endParaRPr lang="en-US"/>
        </a:p>
      </dgm:t>
    </dgm:pt>
    <dgm:pt modelId="{4966D91D-BDCB-4E7B-BE4E-927152100CC6}" type="sibTrans" cxnId="{3F95A8DB-8292-4569-9325-6A038F72C456}">
      <dgm:prSet/>
      <dgm:spPr/>
      <dgm:t>
        <a:bodyPr/>
        <a:lstStyle/>
        <a:p>
          <a:endParaRPr lang="en-US"/>
        </a:p>
      </dgm:t>
    </dgm:pt>
    <dgm:pt modelId="{322ED171-B974-4558-801A-01C9C2DDA992}">
      <dgm:prSet/>
      <dgm:spPr/>
      <dgm:t>
        <a:bodyPr/>
        <a:lstStyle/>
        <a:p>
          <a:r>
            <a:rPr lang="en-CA" dirty="0"/>
            <a:t>Run-off</a:t>
          </a:r>
          <a:endParaRPr lang="en-US" dirty="0"/>
        </a:p>
      </dgm:t>
    </dgm:pt>
    <dgm:pt modelId="{84132AC5-0AAF-463D-808D-6E261A16F2FF}" type="parTrans" cxnId="{37170A2D-3C86-44DA-8ADB-E86ADB88FE7F}">
      <dgm:prSet/>
      <dgm:spPr/>
      <dgm:t>
        <a:bodyPr/>
        <a:lstStyle/>
        <a:p>
          <a:endParaRPr lang="en-US"/>
        </a:p>
      </dgm:t>
    </dgm:pt>
    <dgm:pt modelId="{D7FF3168-35B7-490A-8C01-EC805FABEED3}" type="sibTrans" cxnId="{37170A2D-3C86-44DA-8ADB-E86ADB88FE7F}">
      <dgm:prSet/>
      <dgm:spPr/>
      <dgm:t>
        <a:bodyPr/>
        <a:lstStyle/>
        <a:p>
          <a:endParaRPr lang="en-US"/>
        </a:p>
      </dgm:t>
    </dgm:pt>
    <dgm:pt modelId="{63DBAB15-8400-43A5-883E-E02D6C1A4030}">
      <dgm:prSet/>
      <dgm:spPr/>
      <dgm:t>
        <a:bodyPr/>
        <a:lstStyle/>
        <a:p>
          <a:r>
            <a:rPr lang="en-CA"/>
            <a:t>Upstream/ Downstream</a:t>
          </a:r>
          <a:endParaRPr lang="en-US"/>
        </a:p>
      </dgm:t>
    </dgm:pt>
    <dgm:pt modelId="{868AB693-599A-46D4-A010-D29091B3E23D}" type="parTrans" cxnId="{08488CF4-7724-4546-AE58-AF489A9504B0}">
      <dgm:prSet/>
      <dgm:spPr/>
      <dgm:t>
        <a:bodyPr/>
        <a:lstStyle/>
        <a:p>
          <a:endParaRPr lang="en-US"/>
        </a:p>
      </dgm:t>
    </dgm:pt>
    <dgm:pt modelId="{9FA3F254-DDAC-42A1-8D56-3408C95B5DC3}" type="sibTrans" cxnId="{08488CF4-7724-4546-AE58-AF489A9504B0}">
      <dgm:prSet/>
      <dgm:spPr/>
      <dgm:t>
        <a:bodyPr/>
        <a:lstStyle/>
        <a:p>
          <a:endParaRPr lang="en-US"/>
        </a:p>
      </dgm:t>
    </dgm:pt>
    <dgm:pt modelId="{A590A476-8B20-4D3E-8253-BB3621FF6B7E}">
      <dgm:prSet/>
      <dgm:spPr/>
      <dgm:t>
        <a:bodyPr/>
        <a:lstStyle/>
        <a:p>
          <a:r>
            <a:rPr lang="en-CA"/>
            <a:t>Valley</a:t>
          </a:r>
          <a:endParaRPr lang="en-US"/>
        </a:p>
      </dgm:t>
    </dgm:pt>
    <dgm:pt modelId="{9352CFCD-21BE-4C7F-A616-F05E85BB41D4}" type="parTrans" cxnId="{30B13C77-38FB-443C-BDE0-E65C4FE77ECC}">
      <dgm:prSet/>
      <dgm:spPr/>
      <dgm:t>
        <a:bodyPr/>
        <a:lstStyle/>
        <a:p>
          <a:endParaRPr lang="en-US"/>
        </a:p>
      </dgm:t>
    </dgm:pt>
    <dgm:pt modelId="{BA8CDF7C-68A1-4144-80A0-AF66B3B12F04}" type="sibTrans" cxnId="{30B13C77-38FB-443C-BDE0-E65C4FE77ECC}">
      <dgm:prSet/>
      <dgm:spPr/>
      <dgm:t>
        <a:bodyPr/>
        <a:lstStyle/>
        <a:p>
          <a:endParaRPr lang="en-US"/>
        </a:p>
      </dgm:t>
    </dgm:pt>
    <dgm:pt modelId="{97BB000E-85DA-4194-92ED-16D39D7D5CC3}">
      <dgm:prSet/>
      <dgm:spPr/>
      <dgm:t>
        <a:bodyPr/>
        <a:lstStyle/>
        <a:p>
          <a:r>
            <a:rPr lang="en-CA"/>
            <a:t>Lake</a:t>
          </a:r>
          <a:endParaRPr lang="en-US"/>
        </a:p>
      </dgm:t>
    </dgm:pt>
    <dgm:pt modelId="{387FF0B7-A967-4246-A7A8-24A32B63995D}" type="parTrans" cxnId="{678EAB4A-EA86-40F6-A9C4-8B39909753D1}">
      <dgm:prSet/>
      <dgm:spPr/>
      <dgm:t>
        <a:bodyPr/>
        <a:lstStyle/>
        <a:p>
          <a:endParaRPr lang="en-US"/>
        </a:p>
      </dgm:t>
    </dgm:pt>
    <dgm:pt modelId="{D082DE61-1907-4D6E-BC39-2360F54560FD}" type="sibTrans" cxnId="{678EAB4A-EA86-40F6-A9C4-8B39909753D1}">
      <dgm:prSet/>
      <dgm:spPr/>
      <dgm:t>
        <a:bodyPr/>
        <a:lstStyle/>
        <a:p>
          <a:endParaRPr lang="en-US"/>
        </a:p>
      </dgm:t>
    </dgm:pt>
    <dgm:pt modelId="{5B317951-6CCD-4248-BEE4-BF9D4F5F8F1F}">
      <dgm:prSet/>
      <dgm:spPr/>
      <dgm:t>
        <a:bodyPr/>
        <a:lstStyle/>
        <a:p>
          <a:r>
            <a:rPr lang="en-CA"/>
            <a:t>Ocean</a:t>
          </a:r>
          <a:endParaRPr lang="en-US"/>
        </a:p>
      </dgm:t>
    </dgm:pt>
    <dgm:pt modelId="{6B15CD4C-FE6D-477A-A3F7-77F2044E6926}" type="parTrans" cxnId="{1C28BC2A-275E-4240-A355-9D987FE227ED}">
      <dgm:prSet/>
      <dgm:spPr/>
      <dgm:t>
        <a:bodyPr/>
        <a:lstStyle/>
        <a:p>
          <a:endParaRPr lang="en-US"/>
        </a:p>
      </dgm:t>
    </dgm:pt>
    <dgm:pt modelId="{89E012D4-923C-4B83-994D-691FD9AA44AC}" type="sibTrans" cxnId="{1C28BC2A-275E-4240-A355-9D987FE227ED}">
      <dgm:prSet/>
      <dgm:spPr/>
      <dgm:t>
        <a:bodyPr/>
        <a:lstStyle/>
        <a:p>
          <a:endParaRPr lang="en-US"/>
        </a:p>
      </dgm:t>
    </dgm:pt>
    <dgm:pt modelId="{AD189D65-F0F6-4589-95BA-E8DD9DAF1D1A}">
      <dgm:prSet/>
      <dgm:spPr/>
      <dgm:t>
        <a:bodyPr/>
        <a:lstStyle/>
        <a:p>
          <a:r>
            <a:rPr lang="en-CA"/>
            <a:t>River</a:t>
          </a:r>
          <a:endParaRPr lang="en-US"/>
        </a:p>
      </dgm:t>
    </dgm:pt>
    <dgm:pt modelId="{E17844EB-4004-4D3D-A448-0B91159AD63C}" type="parTrans" cxnId="{A89E1040-01F0-4DF6-B3C7-518BFCAD394C}">
      <dgm:prSet/>
      <dgm:spPr/>
      <dgm:t>
        <a:bodyPr/>
        <a:lstStyle/>
        <a:p>
          <a:endParaRPr lang="en-US"/>
        </a:p>
      </dgm:t>
    </dgm:pt>
    <dgm:pt modelId="{68BF4018-0923-45AF-8EC2-1E83B67F1EE0}" type="sibTrans" cxnId="{A89E1040-01F0-4DF6-B3C7-518BFCAD394C}">
      <dgm:prSet/>
      <dgm:spPr/>
      <dgm:t>
        <a:bodyPr/>
        <a:lstStyle/>
        <a:p>
          <a:endParaRPr lang="en-US"/>
        </a:p>
      </dgm:t>
    </dgm:pt>
    <dgm:pt modelId="{D803807E-7362-4E14-80FE-936134F2F12E}" type="pres">
      <dgm:prSet presAssocID="{F2204018-66C9-4544-9942-4DA1E83F7A8C}" presName="vert0" presStyleCnt="0">
        <dgm:presLayoutVars>
          <dgm:dir/>
          <dgm:animOne val="branch"/>
          <dgm:animLvl val="lvl"/>
        </dgm:presLayoutVars>
      </dgm:prSet>
      <dgm:spPr/>
    </dgm:pt>
    <dgm:pt modelId="{F290B307-1EA8-4F7C-86BE-117CB7777A11}" type="pres">
      <dgm:prSet presAssocID="{66574857-E7B1-4E85-9225-5E4FD8DDB82F}" presName="thickLine" presStyleLbl="alignNode1" presStyleIdx="0" presStyleCnt="8"/>
      <dgm:spPr/>
    </dgm:pt>
    <dgm:pt modelId="{CE8CAC2A-9061-4A17-90C8-DF3CDA98D574}" type="pres">
      <dgm:prSet presAssocID="{66574857-E7B1-4E85-9225-5E4FD8DDB82F}" presName="horz1" presStyleCnt="0"/>
      <dgm:spPr/>
    </dgm:pt>
    <dgm:pt modelId="{E6AF725A-6BDF-4597-814F-C595F9BB11A8}" type="pres">
      <dgm:prSet presAssocID="{66574857-E7B1-4E85-9225-5E4FD8DDB82F}" presName="tx1" presStyleLbl="revTx" presStyleIdx="0" presStyleCnt="8"/>
      <dgm:spPr/>
    </dgm:pt>
    <dgm:pt modelId="{896EF902-CE43-4B31-A66E-BC6F757C933F}" type="pres">
      <dgm:prSet presAssocID="{66574857-E7B1-4E85-9225-5E4FD8DDB82F}" presName="vert1" presStyleCnt="0"/>
      <dgm:spPr/>
    </dgm:pt>
    <dgm:pt modelId="{C7DDF182-26B2-4242-94E2-A5268C1137F3}" type="pres">
      <dgm:prSet presAssocID="{D21C588F-AE95-4A94-9A31-4BE0B41CEC73}" presName="thickLine" presStyleLbl="alignNode1" presStyleIdx="1" presStyleCnt="8"/>
      <dgm:spPr/>
    </dgm:pt>
    <dgm:pt modelId="{A4FD6D9A-A891-4FC9-9CE2-DA134D6D7A18}" type="pres">
      <dgm:prSet presAssocID="{D21C588F-AE95-4A94-9A31-4BE0B41CEC73}" presName="horz1" presStyleCnt="0"/>
      <dgm:spPr/>
    </dgm:pt>
    <dgm:pt modelId="{600C3C19-B2CE-4D55-B6AB-5FA40C476B71}" type="pres">
      <dgm:prSet presAssocID="{D21C588F-AE95-4A94-9A31-4BE0B41CEC73}" presName="tx1" presStyleLbl="revTx" presStyleIdx="1" presStyleCnt="8"/>
      <dgm:spPr/>
    </dgm:pt>
    <dgm:pt modelId="{9E988587-735B-452E-B77F-79DB04AB2D5F}" type="pres">
      <dgm:prSet presAssocID="{D21C588F-AE95-4A94-9A31-4BE0B41CEC73}" presName="vert1" presStyleCnt="0"/>
      <dgm:spPr/>
    </dgm:pt>
    <dgm:pt modelId="{F60E6BCB-AD55-438E-AD08-159F0AF3E882}" type="pres">
      <dgm:prSet presAssocID="{322ED171-B974-4558-801A-01C9C2DDA992}" presName="thickLine" presStyleLbl="alignNode1" presStyleIdx="2" presStyleCnt="8"/>
      <dgm:spPr/>
    </dgm:pt>
    <dgm:pt modelId="{5554BF73-7F6F-4B82-ADA7-5E284F42BB8A}" type="pres">
      <dgm:prSet presAssocID="{322ED171-B974-4558-801A-01C9C2DDA992}" presName="horz1" presStyleCnt="0"/>
      <dgm:spPr/>
    </dgm:pt>
    <dgm:pt modelId="{D2EE62CB-71FD-4A9F-98FE-48220CA9ACDE}" type="pres">
      <dgm:prSet presAssocID="{322ED171-B974-4558-801A-01C9C2DDA992}" presName="tx1" presStyleLbl="revTx" presStyleIdx="2" presStyleCnt="8"/>
      <dgm:spPr/>
    </dgm:pt>
    <dgm:pt modelId="{C06D47F7-4592-4E76-A69A-BCB09FBC775B}" type="pres">
      <dgm:prSet presAssocID="{322ED171-B974-4558-801A-01C9C2DDA992}" presName="vert1" presStyleCnt="0"/>
      <dgm:spPr/>
    </dgm:pt>
    <dgm:pt modelId="{2BA17A9D-D8A5-408A-95F8-A04B32BA0702}" type="pres">
      <dgm:prSet presAssocID="{63DBAB15-8400-43A5-883E-E02D6C1A4030}" presName="thickLine" presStyleLbl="alignNode1" presStyleIdx="3" presStyleCnt="8"/>
      <dgm:spPr/>
    </dgm:pt>
    <dgm:pt modelId="{CC499B17-6D2A-43C1-8B78-10DAFC7D9516}" type="pres">
      <dgm:prSet presAssocID="{63DBAB15-8400-43A5-883E-E02D6C1A4030}" presName="horz1" presStyleCnt="0"/>
      <dgm:spPr/>
    </dgm:pt>
    <dgm:pt modelId="{1C4816B6-7343-4827-A7CB-C4E1F916FA74}" type="pres">
      <dgm:prSet presAssocID="{63DBAB15-8400-43A5-883E-E02D6C1A4030}" presName="tx1" presStyleLbl="revTx" presStyleIdx="3" presStyleCnt="8"/>
      <dgm:spPr/>
    </dgm:pt>
    <dgm:pt modelId="{9C81BDFD-4363-40FF-8E9C-795084B69405}" type="pres">
      <dgm:prSet presAssocID="{63DBAB15-8400-43A5-883E-E02D6C1A4030}" presName="vert1" presStyleCnt="0"/>
      <dgm:spPr/>
    </dgm:pt>
    <dgm:pt modelId="{8E5EAF89-8746-4E71-8F6A-53ED8766DB76}" type="pres">
      <dgm:prSet presAssocID="{A590A476-8B20-4D3E-8253-BB3621FF6B7E}" presName="thickLine" presStyleLbl="alignNode1" presStyleIdx="4" presStyleCnt="8"/>
      <dgm:spPr/>
    </dgm:pt>
    <dgm:pt modelId="{7E8D3E52-EF1A-4D94-B691-78C7AF310CF8}" type="pres">
      <dgm:prSet presAssocID="{A590A476-8B20-4D3E-8253-BB3621FF6B7E}" presName="horz1" presStyleCnt="0"/>
      <dgm:spPr/>
    </dgm:pt>
    <dgm:pt modelId="{D1BFE64F-47AC-4712-937F-A46B7CCC1FA5}" type="pres">
      <dgm:prSet presAssocID="{A590A476-8B20-4D3E-8253-BB3621FF6B7E}" presName="tx1" presStyleLbl="revTx" presStyleIdx="4" presStyleCnt="8"/>
      <dgm:spPr/>
    </dgm:pt>
    <dgm:pt modelId="{FEE041E7-06B9-46D3-ADDD-485AF04B70E3}" type="pres">
      <dgm:prSet presAssocID="{A590A476-8B20-4D3E-8253-BB3621FF6B7E}" presName="vert1" presStyleCnt="0"/>
      <dgm:spPr/>
    </dgm:pt>
    <dgm:pt modelId="{9B93EC32-D87A-4E2F-A0D2-DD345A0AE312}" type="pres">
      <dgm:prSet presAssocID="{97BB000E-85DA-4194-92ED-16D39D7D5CC3}" presName="thickLine" presStyleLbl="alignNode1" presStyleIdx="5" presStyleCnt="8"/>
      <dgm:spPr/>
    </dgm:pt>
    <dgm:pt modelId="{51B99180-FA96-428A-B000-1BD2230176AD}" type="pres">
      <dgm:prSet presAssocID="{97BB000E-85DA-4194-92ED-16D39D7D5CC3}" presName="horz1" presStyleCnt="0"/>
      <dgm:spPr/>
    </dgm:pt>
    <dgm:pt modelId="{F9B5262B-D166-4AC1-AB7F-4D005A20BF30}" type="pres">
      <dgm:prSet presAssocID="{97BB000E-85DA-4194-92ED-16D39D7D5CC3}" presName="tx1" presStyleLbl="revTx" presStyleIdx="5" presStyleCnt="8"/>
      <dgm:spPr/>
    </dgm:pt>
    <dgm:pt modelId="{E71B731F-E91C-4948-B69E-58216935A439}" type="pres">
      <dgm:prSet presAssocID="{97BB000E-85DA-4194-92ED-16D39D7D5CC3}" presName="vert1" presStyleCnt="0"/>
      <dgm:spPr/>
    </dgm:pt>
    <dgm:pt modelId="{519324DA-F8D6-4204-8391-1857C13F143A}" type="pres">
      <dgm:prSet presAssocID="{5B317951-6CCD-4248-BEE4-BF9D4F5F8F1F}" presName="thickLine" presStyleLbl="alignNode1" presStyleIdx="6" presStyleCnt="8"/>
      <dgm:spPr/>
    </dgm:pt>
    <dgm:pt modelId="{72EF9FA7-2820-4DFC-824F-5779B2346230}" type="pres">
      <dgm:prSet presAssocID="{5B317951-6CCD-4248-BEE4-BF9D4F5F8F1F}" presName="horz1" presStyleCnt="0"/>
      <dgm:spPr/>
    </dgm:pt>
    <dgm:pt modelId="{27BDFB49-182F-4C1F-BAB7-35775B0C0AD3}" type="pres">
      <dgm:prSet presAssocID="{5B317951-6CCD-4248-BEE4-BF9D4F5F8F1F}" presName="tx1" presStyleLbl="revTx" presStyleIdx="6" presStyleCnt="8"/>
      <dgm:spPr/>
    </dgm:pt>
    <dgm:pt modelId="{25C0CA28-DC03-40A1-AAE1-E9F1035AF6DC}" type="pres">
      <dgm:prSet presAssocID="{5B317951-6CCD-4248-BEE4-BF9D4F5F8F1F}" presName="vert1" presStyleCnt="0"/>
      <dgm:spPr/>
    </dgm:pt>
    <dgm:pt modelId="{6D989EF0-7254-4327-8D31-CE527FEB1EBC}" type="pres">
      <dgm:prSet presAssocID="{AD189D65-F0F6-4589-95BA-E8DD9DAF1D1A}" presName="thickLine" presStyleLbl="alignNode1" presStyleIdx="7" presStyleCnt="8"/>
      <dgm:spPr/>
    </dgm:pt>
    <dgm:pt modelId="{B41625D1-FEFB-45EC-ADFB-A7EF730B636C}" type="pres">
      <dgm:prSet presAssocID="{AD189D65-F0F6-4589-95BA-E8DD9DAF1D1A}" presName="horz1" presStyleCnt="0"/>
      <dgm:spPr/>
    </dgm:pt>
    <dgm:pt modelId="{9D087D4E-CD80-4538-9A9C-E64FE6E58CA5}" type="pres">
      <dgm:prSet presAssocID="{AD189D65-F0F6-4589-95BA-E8DD9DAF1D1A}" presName="tx1" presStyleLbl="revTx" presStyleIdx="7" presStyleCnt="8"/>
      <dgm:spPr/>
    </dgm:pt>
    <dgm:pt modelId="{061799AC-0788-480F-ABCC-FD9CB3015D13}" type="pres">
      <dgm:prSet presAssocID="{AD189D65-F0F6-4589-95BA-E8DD9DAF1D1A}" presName="vert1" presStyleCnt="0"/>
      <dgm:spPr/>
    </dgm:pt>
  </dgm:ptLst>
  <dgm:cxnLst>
    <dgm:cxn modelId="{815C5A0E-428B-42D9-8352-04DB8A615949}" type="presOf" srcId="{63DBAB15-8400-43A5-883E-E02D6C1A4030}" destId="{1C4816B6-7343-4827-A7CB-C4E1F916FA74}" srcOrd="0" destOrd="0" presId="urn:microsoft.com/office/officeart/2008/layout/LinedList"/>
    <dgm:cxn modelId="{96601628-C730-4CFA-AA24-2BFCBF9901E2}" type="presOf" srcId="{66574857-E7B1-4E85-9225-5E4FD8DDB82F}" destId="{E6AF725A-6BDF-4597-814F-C595F9BB11A8}" srcOrd="0" destOrd="0" presId="urn:microsoft.com/office/officeart/2008/layout/LinedList"/>
    <dgm:cxn modelId="{1C28BC2A-275E-4240-A355-9D987FE227ED}" srcId="{F2204018-66C9-4544-9942-4DA1E83F7A8C}" destId="{5B317951-6CCD-4248-BEE4-BF9D4F5F8F1F}" srcOrd="6" destOrd="0" parTransId="{6B15CD4C-FE6D-477A-A3F7-77F2044E6926}" sibTransId="{89E012D4-923C-4B83-994D-691FD9AA44AC}"/>
    <dgm:cxn modelId="{37170A2D-3C86-44DA-8ADB-E86ADB88FE7F}" srcId="{F2204018-66C9-4544-9942-4DA1E83F7A8C}" destId="{322ED171-B974-4558-801A-01C9C2DDA992}" srcOrd="2" destOrd="0" parTransId="{84132AC5-0AAF-463D-808D-6E261A16F2FF}" sibTransId="{D7FF3168-35B7-490A-8C01-EC805FABEED3}"/>
    <dgm:cxn modelId="{A89E1040-01F0-4DF6-B3C7-518BFCAD394C}" srcId="{F2204018-66C9-4544-9942-4DA1E83F7A8C}" destId="{AD189D65-F0F6-4589-95BA-E8DD9DAF1D1A}" srcOrd="7" destOrd="0" parTransId="{E17844EB-4004-4D3D-A448-0B91159AD63C}" sibTransId="{68BF4018-0923-45AF-8EC2-1E83B67F1EE0}"/>
    <dgm:cxn modelId="{9B8FA840-9687-4171-945A-260604C4C3F2}" type="presOf" srcId="{AD189D65-F0F6-4589-95BA-E8DD9DAF1D1A}" destId="{9D087D4E-CD80-4538-9A9C-E64FE6E58CA5}" srcOrd="0" destOrd="0" presId="urn:microsoft.com/office/officeart/2008/layout/LinedList"/>
    <dgm:cxn modelId="{32DF4368-BFFC-4ABA-AD3A-A697DB0C382D}" type="presOf" srcId="{A590A476-8B20-4D3E-8253-BB3621FF6B7E}" destId="{D1BFE64F-47AC-4712-937F-A46B7CCC1FA5}" srcOrd="0" destOrd="0" presId="urn:microsoft.com/office/officeart/2008/layout/LinedList"/>
    <dgm:cxn modelId="{678EAB4A-EA86-40F6-A9C4-8B39909753D1}" srcId="{F2204018-66C9-4544-9942-4DA1E83F7A8C}" destId="{97BB000E-85DA-4194-92ED-16D39D7D5CC3}" srcOrd="5" destOrd="0" parTransId="{387FF0B7-A967-4246-A7A8-24A32B63995D}" sibTransId="{D082DE61-1907-4D6E-BC39-2360F54560FD}"/>
    <dgm:cxn modelId="{30B13C77-38FB-443C-BDE0-E65C4FE77ECC}" srcId="{F2204018-66C9-4544-9942-4DA1E83F7A8C}" destId="{A590A476-8B20-4D3E-8253-BB3621FF6B7E}" srcOrd="4" destOrd="0" parTransId="{9352CFCD-21BE-4C7F-A616-F05E85BB41D4}" sibTransId="{BA8CDF7C-68A1-4144-80A0-AF66B3B12F04}"/>
    <dgm:cxn modelId="{9DEB5580-9435-4147-80F2-391641C438A1}" srcId="{F2204018-66C9-4544-9942-4DA1E83F7A8C}" destId="{66574857-E7B1-4E85-9225-5E4FD8DDB82F}" srcOrd="0" destOrd="0" parTransId="{ACF48113-0BB9-4F92-AE8A-5F8D3450C15A}" sibTransId="{01212EBD-3797-4FB5-AC9C-8939E095E2C9}"/>
    <dgm:cxn modelId="{8E5EE795-E438-4FAB-A624-F932E44EBB54}" type="presOf" srcId="{97BB000E-85DA-4194-92ED-16D39D7D5CC3}" destId="{F9B5262B-D166-4AC1-AB7F-4D005A20BF30}" srcOrd="0" destOrd="0" presId="urn:microsoft.com/office/officeart/2008/layout/LinedList"/>
    <dgm:cxn modelId="{DB739EAA-F0E0-4EFB-8E89-2CB45DF874F8}" type="presOf" srcId="{322ED171-B974-4558-801A-01C9C2DDA992}" destId="{D2EE62CB-71FD-4A9F-98FE-48220CA9ACDE}" srcOrd="0" destOrd="0" presId="urn:microsoft.com/office/officeart/2008/layout/LinedList"/>
    <dgm:cxn modelId="{B5B30DB3-8F63-4C45-BC8E-CADE48942C5D}" type="presOf" srcId="{5B317951-6CCD-4248-BEE4-BF9D4F5F8F1F}" destId="{27BDFB49-182F-4C1F-BAB7-35775B0C0AD3}" srcOrd="0" destOrd="0" presId="urn:microsoft.com/office/officeart/2008/layout/LinedList"/>
    <dgm:cxn modelId="{2E3474C0-2483-4FE6-945D-14D4E67A84A7}" type="presOf" srcId="{F2204018-66C9-4544-9942-4DA1E83F7A8C}" destId="{D803807E-7362-4E14-80FE-936134F2F12E}" srcOrd="0" destOrd="0" presId="urn:microsoft.com/office/officeart/2008/layout/LinedList"/>
    <dgm:cxn modelId="{DBA883CD-0C58-40BB-941C-B13F8F48DD55}" type="presOf" srcId="{D21C588F-AE95-4A94-9A31-4BE0B41CEC73}" destId="{600C3C19-B2CE-4D55-B6AB-5FA40C476B71}" srcOrd="0" destOrd="0" presId="urn:microsoft.com/office/officeart/2008/layout/LinedList"/>
    <dgm:cxn modelId="{3F95A8DB-8292-4569-9325-6A038F72C456}" srcId="{F2204018-66C9-4544-9942-4DA1E83F7A8C}" destId="{D21C588F-AE95-4A94-9A31-4BE0B41CEC73}" srcOrd="1" destOrd="0" parTransId="{FD9B4541-DD97-47C3-AABB-AB90D46FDAC0}" sibTransId="{4966D91D-BDCB-4E7B-BE4E-927152100CC6}"/>
    <dgm:cxn modelId="{08488CF4-7724-4546-AE58-AF489A9504B0}" srcId="{F2204018-66C9-4544-9942-4DA1E83F7A8C}" destId="{63DBAB15-8400-43A5-883E-E02D6C1A4030}" srcOrd="3" destOrd="0" parTransId="{868AB693-599A-46D4-A010-D29091B3E23D}" sibTransId="{9FA3F254-DDAC-42A1-8D56-3408C95B5DC3}"/>
    <dgm:cxn modelId="{158BCE6F-2D48-4CA7-8129-929E5D1EAA0A}" type="presParOf" srcId="{D803807E-7362-4E14-80FE-936134F2F12E}" destId="{F290B307-1EA8-4F7C-86BE-117CB7777A11}" srcOrd="0" destOrd="0" presId="urn:microsoft.com/office/officeart/2008/layout/LinedList"/>
    <dgm:cxn modelId="{E7F40D3B-9E45-4B91-BDBD-187ECF9CCBD0}" type="presParOf" srcId="{D803807E-7362-4E14-80FE-936134F2F12E}" destId="{CE8CAC2A-9061-4A17-90C8-DF3CDA98D574}" srcOrd="1" destOrd="0" presId="urn:microsoft.com/office/officeart/2008/layout/LinedList"/>
    <dgm:cxn modelId="{EAB9BA95-4E9D-4F59-A2A9-C5F883A91306}" type="presParOf" srcId="{CE8CAC2A-9061-4A17-90C8-DF3CDA98D574}" destId="{E6AF725A-6BDF-4597-814F-C595F9BB11A8}" srcOrd="0" destOrd="0" presId="urn:microsoft.com/office/officeart/2008/layout/LinedList"/>
    <dgm:cxn modelId="{DE5F49A4-665F-4969-8906-68A5362474C6}" type="presParOf" srcId="{CE8CAC2A-9061-4A17-90C8-DF3CDA98D574}" destId="{896EF902-CE43-4B31-A66E-BC6F757C933F}" srcOrd="1" destOrd="0" presId="urn:microsoft.com/office/officeart/2008/layout/LinedList"/>
    <dgm:cxn modelId="{CC7ABA01-D4C6-4D3E-A168-9BCACBEA3808}" type="presParOf" srcId="{D803807E-7362-4E14-80FE-936134F2F12E}" destId="{C7DDF182-26B2-4242-94E2-A5268C1137F3}" srcOrd="2" destOrd="0" presId="urn:microsoft.com/office/officeart/2008/layout/LinedList"/>
    <dgm:cxn modelId="{3D22DE9F-29BF-409F-9EED-5B852905806B}" type="presParOf" srcId="{D803807E-7362-4E14-80FE-936134F2F12E}" destId="{A4FD6D9A-A891-4FC9-9CE2-DA134D6D7A18}" srcOrd="3" destOrd="0" presId="urn:microsoft.com/office/officeart/2008/layout/LinedList"/>
    <dgm:cxn modelId="{59BEC9AF-5E51-4E3F-B910-47CE00FBA493}" type="presParOf" srcId="{A4FD6D9A-A891-4FC9-9CE2-DA134D6D7A18}" destId="{600C3C19-B2CE-4D55-B6AB-5FA40C476B71}" srcOrd="0" destOrd="0" presId="urn:microsoft.com/office/officeart/2008/layout/LinedList"/>
    <dgm:cxn modelId="{24A8BFCD-A02A-49E5-B055-84C57963952F}" type="presParOf" srcId="{A4FD6D9A-A891-4FC9-9CE2-DA134D6D7A18}" destId="{9E988587-735B-452E-B77F-79DB04AB2D5F}" srcOrd="1" destOrd="0" presId="urn:microsoft.com/office/officeart/2008/layout/LinedList"/>
    <dgm:cxn modelId="{1FBCC505-1E7E-4A6B-9085-72239446A34B}" type="presParOf" srcId="{D803807E-7362-4E14-80FE-936134F2F12E}" destId="{F60E6BCB-AD55-438E-AD08-159F0AF3E882}" srcOrd="4" destOrd="0" presId="urn:microsoft.com/office/officeart/2008/layout/LinedList"/>
    <dgm:cxn modelId="{593C3CD6-C26C-4C61-B03C-A31DDDC2AB7A}" type="presParOf" srcId="{D803807E-7362-4E14-80FE-936134F2F12E}" destId="{5554BF73-7F6F-4B82-ADA7-5E284F42BB8A}" srcOrd="5" destOrd="0" presId="urn:microsoft.com/office/officeart/2008/layout/LinedList"/>
    <dgm:cxn modelId="{C4BF0ACE-5BC1-42DE-AEFA-97138CE7DF06}" type="presParOf" srcId="{5554BF73-7F6F-4B82-ADA7-5E284F42BB8A}" destId="{D2EE62CB-71FD-4A9F-98FE-48220CA9ACDE}" srcOrd="0" destOrd="0" presId="urn:microsoft.com/office/officeart/2008/layout/LinedList"/>
    <dgm:cxn modelId="{7ADAB857-8733-44ED-9839-FEC73C4EE5F9}" type="presParOf" srcId="{5554BF73-7F6F-4B82-ADA7-5E284F42BB8A}" destId="{C06D47F7-4592-4E76-A69A-BCB09FBC775B}" srcOrd="1" destOrd="0" presId="urn:microsoft.com/office/officeart/2008/layout/LinedList"/>
    <dgm:cxn modelId="{76430843-5167-4C19-B34D-04AC9328146D}" type="presParOf" srcId="{D803807E-7362-4E14-80FE-936134F2F12E}" destId="{2BA17A9D-D8A5-408A-95F8-A04B32BA0702}" srcOrd="6" destOrd="0" presId="urn:microsoft.com/office/officeart/2008/layout/LinedList"/>
    <dgm:cxn modelId="{A297DE65-4565-4923-BDD7-373AEC25D41E}" type="presParOf" srcId="{D803807E-7362-4E14-80FE-936134F2F12E}" destId="{CC499B17-6D2A-43C1-8B78-10DAFC7D9516}" srcOrd="7" destOrd="0" presId="urn:microsoft.com/office/officeart/2008/layout/LinedList"/>
    <dgm:cxn modelId="{E985CFF6-91D5-4008-B0C2-8B2F37150F27}" type="presParOf" srcId="{CC499B17-6D2A-43C1-8B78-10DAFC7D9516}" destId="{1C4816B6-7343-4827-A7CB-C4E1F916FA74}" srcOrd="0" destOrd="0" presId="urn:microsoft.com/office/officeart/2008/layout/LinedList"/>
    <dgm:cxn modelId="{5117300C-3B76-499C-AC82-3B5C21EC296C}" type="presParOf" srcId="{CC499B17-6D2A-43C1-8B78-10DAFC7D9516}" destId="{9C81BDFD-4363-40FF-8E9C-795084B69405}" srcOrd="1" destOrd="0" presId="urn:microsoft.com/office/officeart/2008/layout/LinedList"/>
    <dgm:cxn modelId="{DD9AB43D-57B0-4E1E-9D07-ADBFFE03C174}" type="presParOf" srcId="{D803807E-7362-4E14-80FE-936134F2F12E}" destId="{8E5EAF89-8746-4E71-8F6A-53ED8766DB76}" srcOrd="8" destOrd="0" presId="urn:microsoft.com/office/officeart/2008/layout/LinedList"/>
    <dgm:cxn modelId="{6F579E59-850A-4637-A28F-63B3DD1978A9}" type="presParOf" srcId="{D803807E-7362-4E14-80FE-936134F2F12E}" destId="{7E8D3E52-EF1A-4D94-B691-78C7AF310CF8}" srcOrd="9" destOrd="0" presId="urn:microsoft.com/office/officeart/2008/layout/LinedList"/>
    <dgm:cxn modelId="{EC5B2F9F-A54E-4367-AFE0-4DB1807EE086}" type="presParOf" srcId="{7E8D3E52-EF1A-4D94-B691-78C7AF310CF8}" destId="{D1BFE64F-47AC-4712-937F-A46B7CCC1FA5}" srcOrd="0" destOrd="0" presId="urn:microsoft.com/office/officeart/2008/layout/LinedList"/>
    <dgm:cxn modelId="{CBED51BE-D9E4-4706-998B-FCA21EF76CCD}" type="presParOf" srcId="{7E8D3E52-EF1A-4D94-B691-78C7AF310CF8}" destId="{FEE041E7-06B9-46D3-ADDD-485AF04B70E3}" srcOrd="1" destOrd="0" presId="urn:microsoft.com/office/officeart/2008/layout/LinedList"/>
    <dgm:cxn modelId="{62B450BE-1D54-48A1-AE76-6473615C97A2}" type="presParOf" srcId="{D803807E-7362-4E14-80FE-936134F2F12E}" destId="{9B93EC32-D87A-4E2F-A0D2-DD345A0AE312}" srcOrd="10" destOrd="0" presId="urn:microsoft.com/office/officeart/2008/layout/LinedList"/>
    <dgm:cxn modelId="{703DA3C7-4FB6-4976-9110-A1B142B7B7F0}" type="presParOf" srcId="{D803807E-7362-4E14-80FE-936134F2F12E}" destId="{51B99180-FA96-428A-B000-1BD2230176AD}" srcOrd="11" destOrd="0" presId="urn:microsoft.com/office/officeart/2008/layout/LinedList"/>
    <dgm:cxn modelId="{A41DCAC9-1BBC-402C-A655-EF638F406125}" type="presParOf" srcId="{51B99180-FA96-428A-B000-1BD2230176AD}" destId="{F9B5262B-D166-4AC1-AB7F-4D005A20BF30}" srcOrd="0" destOrd="0" presId="urn:microsoft.com/office/officeart/2008/layout/LinedList"/>
    <dgm:cxn modelId="{8F5154A1-FE47-42DA-B9B3-40AB8009D8E4}" type="presParOf" srcId="{51B99180-FA96-428A-B000-1BD2230176AD}" destId="{E71B731F-E91C-4948-B69E-58216935A439}" srcOrd="1" destOrd="0" presId="urn:microsoft.com/office/officeart/2008/layout/LinedList"/>
    <dgm:cxn modelId="{BC87E302-F762-4D3E-B76F-7DB600FDCCD9}" type="presParOf" srcId="{D803807E-7362-4E14-80FE-936134F2F12E}" destId="{519324DA-F8D6-4204-8391-1857C13F143A}" srcOrd="12" destOrd="0" presId="urn:microsoft.com/office/officeart/2008/layout/LinedList"/>
    <dgm:cxn modelId="{3CB5793E-4A6F-4D8E-83DE-28CB56DDD7E1}" type="presParOf" srcId="{D803807E-7362-4E14-80FE-936134F2F12E}" destId="{72EF9FA7-2820-4DFC-824F-5779B2346230}" srcOrd="13" destOrd="0" presId="urn:microsoft.com/office/officeart/2008/layout/LinedList"/>
    <dgm:cxn modelId="{AA2DD751-EFD3-40E2-962A-F13450CA548D}" type="presParOf" srcId="{72EF9FA7-2820-4DFC-824F-5779B2346230}" destId="{27BDFB49-182F-4C1F-BAB7-35775B0C0AD3}" srcOrd="0" destOrd="0" presId="urn:microsoft.com/office/officeart/2008/layout/LinedList"/>
    <dgm:cxn modelId="{F8E53E86-C140-4CF8-AC70-882C321E1681}" type="presParOf" srcId="{72EF9FA7-2820-4DFC-824F-5779B2346230}" destId="{25C0CA28-DC03-40A1-AAE1-E9F1035AF6DC}" srcOrd="1" destOrd="0" presId="urn:microsoft.com/office/officeart/2008/layout/LinedList"/>
    <dgm:cxn modelId="{49B0FBD9-C6C2-4EA7-8BDC-1BA1A4FF46A2}" type="presParOf" srcId="{D803807E-7362-4E14-80FE-936134F2F12E}" destId="{6D989EF0-7254-4327-8D31-CE527FEB1EBC}" srcOrd="14" destOrd="0" presId="urn:microsoft.com/office/officeart/2008/layout/LinedList"/>
    <dgm:cxn modelId="{B6965506-D35E-4373-8263-C9E4ED81AD8A}" type="presParOf" srcId="{D803807E-7362-4E14-80FE-936134F2F12E}" destId="{B41625D1-FEFB-45EC-ADFB-A7EF730B636C}" srcOrd="15" destOrd="0" presId="urn:microsoft.com/office/officeart/2008/layout/LinedList"/>
    <dgm:cxn modelId="{960EB7D2-6F13-4329-AE2C-E17310F3F5E7}" type="presParOf" srcId="{B41625D1-FEFB-45EC-ADFB-A7EF730B636C}" destId="{9D087D4E-CD80-4538-9A9C-E64FE6E58CA5}" srcOrd="0" destOrd="0" presId="urn:microsoft.com/office/officeart/2008/layout/LinedList"/>
    <dgm:cxn modelId="{16A1FEE2-1138-49E0-9DBB-666A599FF453}" type="presParOf" srcId="{B41625D1-FEFB-45EC-ADFB-A7EF730B636C}" destId="{061799AC-0788-480F-ABCC-FD9CB3015D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0B307-1EA8-4F7C-86BE-117CB7777A11}">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F725A-6BDF-4597-814F-C595F9BB11A8}">
      <dsp:nvSpPr>
        <dsp:cNvPr id="0" name=""/>
        <dsp:cNvSpPr/>
      </dsp:nvSpPr>
      <dsp:spPr>
        <a:xfrm>
          <a:off x="0" y="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dirty="0"/>
            <a:t>Impermeable</a:t>
          </a:r>
          <a:endParaRPr lang="en-US" sz="3300" kern="1200" dirty="0"/>
        </a:p>
      </dsp:txBody>
      <dsp:txXfrm>
        <a:off x="0" y="0"/>
        <a:ext cx="6506304" cy="697230"/>
      </dsp:txXfrm>
    </dsp:sp>
    <dsp:sp modelId="{C7DDF182-26B2-4242-94E2-A5268C1137F3}">
      <dsp:nvSpPr>
        <dsp:cNvPr id="0" name=""/>
        <dsp:cNvSpPr/>
      </dsp:nvSpPr>
      <dsp:spPr>
        <a:xfrm>
          <a:off x="0" y="697230"/>
          <a:ext cx="6506304" cy="0"/>
        </a:xfrm>
        <a:prstGeom prst="line">
          <a:avLst/>
        </a:prstGeom>
        <a:solidFill>
          <a:schemeClr val="accent2">
            <a:hueOff val="-23665"/>
            <a:satOff val="-7762"/>
            <a:lumOff val="-2829"/>
            <a:alphaOff val="0"/>
          </a:schemeClr>
        </a:solidFill>
        <a:ln w="34925" cap="flat" cmpd="sng" algn="in">
          <a:solidFill>
            <a:schemeClr val="accent2">
              <a:hueOff val="-23665"/>
              <a:satOff val="-7762"/>
              <a:lumOff val="-2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C3C19-B2CE-4D55-B6AB-5FA40C476B71}">
      <dsp:nvSpPr>
        <dsp:cNvPr id="0" name=""/>
        <dsp:cNvSpPr/>
      </dsp:nvSpPr>
      <dsp:spPr>
        <a:xfrm>
          <a:off x="0" y="69723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Porous</a:t>
          </a:r>
          <a:endParaRPr lang="en-US" sz="3300" kern="1200"/>
        </a:p>
      </dsp:txBody>
      <dsp:txXfrm>
        <a:off x="0" y="697230"/>
        <a:ext cx="6506304" cy="697230"/>
      </dsp:txXfrm>
    </dsp:sp>
    <dsp:sp modelId="{F60E6BCB-AD55-438E-AD08-159F0AF3E882}">
      <dsp:nvSpPr>
        <dsp:cNvPr id="0" name=""/>
        <dsp:cNvSpPr/>
      </dsp:nvSpPr>
      <dsp:spPr>
        <a:xfrm>
          <a:off x="0" y="1394460"/>
          <a:ext cx="6506304" cy="0"/>
        </a:xfrm>
        <a:prstGeom prst="line">
          <a:avLst/>
        </a:prstGeom>
        <a:solidFill>
          <a:schemeClr val="accent2">
            <a:hueOff val="-47330"/>
            <a:satOff val="-15524"/>
            <a:lumOff val="-5658"/>
            <a:alphaOff val="0"/>
          </a:schemeClr>
        </a:solidFill>
        <a:ln w="34925" cap="flat" cmpd="sng" algn="in">
          <a:solidFill>
            <a:schemeClr val="accent2">
              <a:hueOff val="-47330"/>
              <a:satOff val="-15524"/>
              <a:lumOff val="-56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E62CB-71FD-4A9F-98FE-48220CA9ACDE}">
      <dsp:nvSpPr>
        <dsp:cNvPr id="0" name=""/>
        <dsp:cNvSpPr/>
      </dsp:nvSpPr>
      <dsp:spPr>
        <a:xfrm>
          <a:off x="0" y="139446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dirty="0"/>
            <a:t>Run-off</a:t>
          </a:r>
          <a:endParaRPr lang="en-US" sz="3300" kern="1200" dirty="0"/>
        </a:p>
      </dsp:txBody>
      <dsp:txXfrm>
        <a:off x="0" y="1394460"/>
        <a:ext cx="6506304" cy="697230"/>
      </dsp:txXfrm>
    </dsp:sp>
    <dsp:sp modelId="{2BA17A9D-D8A5-408A-95F8-A04B32BA0702}">
      <dsp:nvSpPr>
        <dsp:cNvPr id="0" name=""/>
        <dsp:cNvSpPr/>
      </dsp:nvSpPr>
      <dsp:spPr>
        <a:xfrm>
          <a:off x="0" y="2091690"/>
          <a:ext cx="6506304" cy="0"/>
        </a:xfrm>
        <a:prstGeom prst="line">
          <a:avLst/>
        </a:prstGeom>
        <a:solidFill>
          <a:schemeClr val="accent2">
            <a:hueOff val="-70995"/>
            <a:satOff val="-23286"/>
            <a:lumOff val="-8487"/>
            <a:alphaOff val="0"/>
          </a:schemeClr>
        </a:solidFill>
        <a:ln w="34925" cap="flat" cmpd="sng" algn="in">
          <a:solidFill>
            <a:schemeClr val="accent2">
              <a:hueOff val="-70995"/>
              <a:satOff val="-23286"/>
              <a:lumOff val="-84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816B6-7343-4827-A7CB-C4E1F916FA74}">
      <dsp:nvSpPr>
        <dsp:cNvPr id="0" name=""/>
        <dsp:cNvSpPr/>
      </dsp:nvSpPr>
      <dsp:spPr>
        <a:xfrm>
          <a:off x="0" y="209169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Upstream/ Downstream</a:t>
          </a:r>
          <a:endParaRPr lang="en-US" sz="3300" kern="1200"/>
        </a:p>
      </dsp:txBody>
      <dsp:txXfrm>
        <a:off x="0" y="2091690"/>
        <a:ext cx="6506304" cy="697230"/>
      </dsp:txXfrm>
    </dsp:sp>
    <dsp:sp modelId="{8E5EAF89-8746-4E71-8F6A-53ED8766DB76}">
      <dsp:nvSpPr>
        <dsp:cNvPr id="0" name=""/>
        <dsp:cNvSpPr/>
      </dsp:nvSpPr>
      <dsp:spPr>
        <a:xfrm>
          <a:off x="0" y="2788920"/>
          <a:ext cx="6506304" cy="0"/>
        </a:xfrm>
        <a:prstGeom prst="line">
          <a:avLst/>
        </a:prstGeom>
        <a:solidFill>
          <a:schemeClr val="accent2">
            <a:hueOff val="-94659"/>
            <a:satOff val="-31049"/>
            <a:lumOff val="-11316"/>
            <a:alphaOff val="0"/>
          </a:schemeClr>
        </a:solidFill>
        <a:ln w="34925" cap="flat" cmpd="sng" algn="in">
          <a:solidFill>
            <a:schemeClr val="accent2">
              <a:hueOff val="-94659"/>
              <a:satOff val="-31049"/>
              <a:lumOff val="-113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FE64F-47AC-4712-937F-A46B7CCC1FA5}">
      <dsp:nvSpPr>
        <dsp:cNvPr id="0" name=""/>
        <dsp:cNvSpPr/>
      </dsp:nvSpPr>
      <dsp:spPr>
        <a:xfrm>
          <a:off x="0" y="278892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Valley</a:t>
          </a:r>
          <a:endParaRPr lang="en-US" sz="3300" kern="1200"/>
        </a:p>
      </dsp:txBody>
      <dsp:txXfrm>
        <a:off x="0" y="2788920"/>
        <a:ext cx="6506304" cy="697230"/>
      </dsp:txXfrm>
    </dsp:sp>
    <dsp:sp modelId="{9B93EC32-D87A-4E2F-A0D2-DD345A0AE312}">
      <dsp:nvSpPr>
        <dsp:cNvPr id="0" name=""/>
        <dsp:cNvSpPr/>
      </dsp:nvSpPr>
      <dsp:spPr>
        <a:xfrm>
          <a:off x="0" y="3486150"/>
          <a:ext cx="6506304" cy="0"/>
        </a:xfrm>
        <a:prstGeom prst="line">
          <a:avLst/>
        </a:prstGeom>
        <a:solidFill>
          <a:schemeClr val="accent2">
            <a:hueOff val="-118324"/>
            <a:satOff val="-38811"/>
            <a:lumOff val="-14145"/>
            <a:alphaOff val="0"/>
          </a:schemeClr>
        </a:solidFill>
        <a:ln w="34925" cap="flat" cmpd="sng" algn="in">
          <a:solidFill>
            <a:schemeClr val="accent2">
              <a:hueOff val="-118324"/>
              <a:satOff val="-38811"/>
              <a:lumOff val="-141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5262B-D166-4AC1-AB7F-4D005A20BF30}">
      <dsp:nvSpPr>
        <dsp:cNvPr id="0" name=""/>
        <dsp:cNvSpPr/>
      </dsp:nvSpPr>
      <dsp:spPr>
        <a:xfrm>
          <a:off x="0" y="348615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Lake</a:t>
          </a:r>
          <a:endParaRPr lang="en-US" sz="3300" kern="1200"/>
        </a:p>
      </dsp:txBody>
      <dsp:txXfrm>
        <a:off x="0" y="3486150"/>
        <a:ext cx="6506304" cy="697230"/>
      </dsp:txXfrm>
    </dsp:sp>
    <dsp:sp modelId="{519324DA-F8D6-4204-8391-1857C13F143A}">
      <dsp:nvSpPr>
        <dsp:cNvPr id="0" name=""/>
        <dsp:cNvSpPr/>
      </dsp:nvSpPr>
      <dsp:spPr>
        <a:xfrm>
          <a:off x="0" y="4183380"/>
          <a:ext cx="6506304" cy="0"/>
        </a:xfrm>
        <a:prstGeom prst="line">
          <a:avLst/>
        </a:prstGeom>
        <a:solidFill>
          <a:schemeClr val="accent2">
            <a:hueOff val="-141989"/>
            <a:satOff val="-46573"/>
            <a:lumOff val="-16974"/>
            <a:alphaOff val="0"/>
          </a:schemeClr>
        </a:solidFill>
        <a:ln w="34925" cap="flat" cmpd="sng" algn="in">
          <a:solidFill>
            <a:schemeClr val="accent2">
              <a:hueOff val="-141989"/>
              <a:satOff val="-46573"/>
              <a:lumOff val="-16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DFB49-182F-4C1F-BAB7-35775B0C0AD3}">
      <dsp:nvSpPr>
        <dsp:cNvPr id="0" name=""/>
        <dsp:cNvSpPr/>
      </dsp:nvSpPr>
      <dsp:spPr>
        <a:xfrm>
          <a:off x="0" y="418338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Ocean</a:t>
          </a:r>
          <a:endParaRPr lang="en-US" sz="3300" kern="1200"/>
        </a:p>
      </dsp:txBody>
      <dsp:txXfrm>
        <a:off x="0" y="4183380"/>
        <a:ext cx="6506304" cy="697230"/>
      </dsp:txXfrm>
    </dsp:sp>
    <dsp:sp modelId="{6D989EF0-7254-4327-8D31-CE527FEB1EBC}">
      <dsp:nvSpPr>
        <dsp:cNvPr id="0" name=""/>
        <dsp:cNvSpPr/>
      </dsp:nvSpPr>
      <dsp:spPr>
        <a:xfrm>
          <a:off x="0" y="4880610"/>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87D4E-CD80-4538-9A9C-E64FE6E58CA5}">
      <dsp:nvSpPr>
        <dsp:cNvPr id="0" name=""/>
        <dsp:cNvSpPr/>
      </dsp:nvSpPr>
      <dsp:spPr>
        <a:xfrm>
          <a:off x="0" y="4880610"/>
          <a:ext cx="6506304" cy="69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a:t>River</a:t>
          </a:r>
          <a:endParaRPr lang="en-US" sz="3300" kern="1200"/>
        </a:p>
      </dsp:txBody>
      <dsp:txXfrm>
        <a:off x="0" y="4880610"/>
        <a:ext cx="6506304" cy="6972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0E6571A-9913-42C8-8898-FB25611C4C44}" type="datetimeFigureOut">
              <a:rPr lang="en-CA" smtClean="0"/>
              <a:t>2020-03-13</a:t>
            </a:fld>
            <a:endParaRPr lang="en-C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91EE26-27B2-4A51-A150-70B012F37EBE}" type="slidenum">
              <a:rPr lang="en-CA" smtClean="0"/>
              <a:t>‹#›</a:t>
            </a:fld>
            <a:endParaRPr lang="en-C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932199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6571A-9913-42C8-8898-FB25611C4C44}" type="datetimeFigureOut">
              <a:rPr lang="en-CA" smtClean="0"/>
              <a:t>2020-03-13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14240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6571A-9913-42C8-8898-FB25611C4C44}" type="datetimeFigureOut">
              <a:rPr lang="en-CA" smtClean="0"/>
              <a:t>2020-03-13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133223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E6571A-9913-42C8-8898-FB25611C4C44}" type="datetimeFigureOut">
              <a:rPr lang="en-CA" smtClean="0"/>
              <a:t>2020-03-13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241408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0E6571A-9913-42C8-8898-FB25611C4C44}" type="datetimeFigureOut">
              <a:rPr lang="en-CA" smtClean="0"/>
              <a:t>2020-03-13</a:t>
            </a:fld>
            <a:endParaRPr lang="en-C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91EE26-27B2-4A51-A150-70B012F37EBE}" type="slidenum">
              <a:rPr lang="en-CA" smtClean="0"/>
              <a:t>‹#›</a:t>
            </a:fld>
            <a:endParaRPr lang="en-C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06810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E6571A-9913-42C8-8898-FB25611C4C44}" type="datetimeFigureOut">
              <a:rPr lang="en-CA" smtClean="0"/>
              <a:t>2020-03-13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160753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E6571A-9913-42C8-8898-FB25611C4C44}" type="datetimeFigureOut">
              <a:rPr lang="en-CA" smtClean="0"/>
              <a:t>2020-03-13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386185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E6571A-9913-42C8-8898-FB25611C4C44}" type="datetimeFigureOut">
              <a:rPr lang="en-CA" smtClean="0"/>
              <a:t>2020-03-13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16163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6571A-9913-42C8-8898-FB25611C4C44}" type="datetimeFigureOut">
              <a:rPr lang="en-CA" smtClean="0"/>
              <a:t>2020-03-13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291EE26-27B2-4A51-A150-70B012F37EBE}" type="slidenum">
              <a:rPr lang="en-CA" smtClean="0"/>
              <a:t>‹#›</a:t>
            </a:fld>
            <a:endParaRPr lang="en-CA"/>
          </a:p>
        </p:txBody>
      </p:sp>
    </p:spTree>
    <p:extLst>
      <p:ext uri="{BB962C8B-B14F-4D97-AF65-F5344CB8AC3E}">
        <p14:creationId xmlns:p14="http://schemas.microsoft.com/office/powerpoint/2010/main" val="232220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E6571A-9913-42C8-8898-FB25611C4C44}" type="datetimeFigureOut">
              <a:rPr lang="en-CA" smtClean="0"/>
              <a:t>2020-03-13</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91EE26-27B2-4A51-A150-70B012F37EBE}"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027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E6571A-9913-42C8-8898-FB25611C4C44}" type="datetimeFigureOut">
              <a:rPr lang="en-CA" smtClean="0"/>
              <a:t>2020-03-13</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91EE26-27B2-4A51-A150-70B012F37EBE}"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66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0E6571A-9913-42C8-8898-FB25611C4C44}" type="datetimeFigureOut">
              <a:rPr lang="en-CA" smtClean="0"/>
              <a:t>2020-03-13</a:t>
            </a:fld>
            <a:endParaRPr lang="en-C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C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91EE26-27B2-4A51-A150-70B012F37EBE}" type="slidenum">
              <a:rPr lang="en-CA" smtClean="0"/>
              <a:t>‹#›</a:t>
            </a:fld>
            <a:endParaRPr lang="en-C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081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mg4kDY_hy6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QW6Ebl5z4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003805-A489-45B1-89F2-B220B7E99333}"/>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887CA4C-C46E-4314-BF6D-E3C834092628}"/>
              </a:ext>
            </a:extLst>
          </p:cNvPr>
          <p:cNvSpPr>
            <a:spLocks noGrp="1"/>
          </p:cNvSpPr>
          <p:nvPr>
            <p:ph type="ctrTitle"/>
          </p:nvPr>
        </p:nvSpPr>
        <p:spPr>
          <a:xfrm>
            <a:off x="1915128" y="1788454"/>
            <a:ext cx="8361229" cy="2098226"/>
          </a:xfrm>
        </p:spPr>
        <p:txBody>
          <a:bodyPr>
            <a:normAutofit/>
          </a:bodyPr>
          <a:lstStyle/>
          <a:p>
            <a:r>
              <a:rPr lang="en-CA"/>
              <a:t>A World Of Water</a:t>
            </a:r>
          </a:p>
        </p:txBody>
      </p:sp>
    </p:spTree>
    <p:extLst>
      <p:ext uri="{BB962C8B-B14F-4D97-AF65-F5344CB8AC3E}">
        <p14:creationId xmlns:p14="http://schemas.microsoft.com/office/powerpoint/2010/main" val="27446124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99DE-651B-41F4-B7FF-25DB32889660}"/>
              </a:ext>
            </a:extLst>
          </p:cNvPr>
          <p:cNvSpPr>
            <a:spLocks noGrp="1"/>
          </p:cNvSpPr>
          <p:nvPr>
            <p:ph type="title"/>
          </p:nvPr>
        </p:nvSpPr>
        <p:spPr/>
        <p:txBody>
          <a:bodyPr/>
          <a:lstStyle/>
          <a:p>
            <a:r>
              <a:rPr lang="en-CA" dirty="0"/>
              <a:t>Where Will This Unit Take Us?</a:t>
            </a:r>
            <a:br>
              <a:rPr lang="en-CA" dirty="0"/>
            </a:br>
            <a:endParaRPr lang="en-CA" dirty="0"/>
          </a:p>
        </p:txBody>
      </p:sp>
      <p:sp>
        <p:nvSpPr>
          <p:cNvPr id="3" name="Content Placeholder 2">
            <a:extLst>
              <a:ext uri="{FF2B5EF4-FFF2-40B4-BE49-F238E27FC236}">
                <a16:creationId xmlns:a16="http://schemas.microsoft.com/office/drawing/2014/main" id="{BE4D2118-9B98-4452-93EB-E732F18F7D2F}"/>
              </a:ext>
            </a:extLst>
          </p:cNvPr>
          <p:cNvSpPr>
            <a:spLocks noGrp="1"/>
          </p:cNvSpPr>
          <p:nvPr>
            <p:ph idx="1"/>
          </p:nvPr>
        </p:nvSpPr>
        <p:spPr/>
        <p:txBody>
          <a:bodyPr>
            <a:normAutofit/>
          </a:bodyPr>
          <a:lstStyle/>
          <a:p>
            <a:r>
              <a:rPr lang="en-CA" sz="3200" dirty="0"/>
              <a:t>Flooding (Preventable??)</a:t>
            </a:r>
          </a:p>
          <a:p>
            <a:r>
              <a:rPr lang="en-CA" sz="3200" dirty="0"/>
              <a:t>Rivers/Valleys/Oceans (How are they formed?)</a:t>
            </a:r>
          </a:p>
          <a:p>
            <a:r>
              <a:rPr lang="en-CA" sz="3200" dirty="0"/>
              <a:t>Different forms of water</a:t>
            </a:r>
          </a:p>
          <a:p>
            <a:r>
              <a:rPr lang="en-CA" sz="3200" dirty="0"/>
              <a:t>Maps of Water systems</a:t>
            </a:r>
          </a:p>
          <a:p>
            <a:r>
              <a:rPr lang="en-CA" sz="3200" dirty="0"/>
              <a:t>The Water Cycle</a:t>
            </a:r>
          </a:p>
        </p:txBody>
      </p:sp>
    </p:spTree>
    <p:extLst>
      <p:ext uri="{BB962C8B-B14F-4D97-AF65-F5344CB8AC3E}">
        <p14:creationId xmlns:p14="http://schemas.microsoft.com/office/powerpoint/2010/main" val="243705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B663754D-92C2-4551-A93B-D22EE22D58AB}"/>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t>Attendance</a:t>
            </a:r>
          </a:p>
        </p:txBody>
      </p:sp>
    </p:spTree>
    <p:extLst>
      <p:ext uri="{BB962C8B-B14F-4D97-AF65-F5344CB8AC3E}">
        <p14:creationId xmlns:p14="http://schemas.microsoft.com/office/powerpoint/2010/main" val="33283018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9A69A-6EC9-4FB6-9B60-C88CD78BDC3C}"/>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a:t>What do you hear?</a:t>
            </a:r>
          </a:p>
        </p:txBody>
      </p:sp>
      <p:sp>
        <p:nvSpPr>
          <p:cNvPr id="3" name="Content Placeholder 2">
            <a:extLst>
              <a:ext uri="{FF2B5EF4-FFF2-40B4-BE49-F238E27FC236}">
                <a16:creationId xmlns:a16="http://schemas.microsoft.com/office/drawing/2014/main" id="{5ED27FAE-20AA-4592-B348-B0C335A926AC}"/>
              </a:ext>
            </a:extLst>
          </p:cNvPr>
          <p:cNvSpPr>
            <a:spLocks noGrp="1"/>
          </p:cNvSpPr>
          <p:nvPr>
            <p:ph idx="1"/>
          </p:nvPr>
        </p:nvSpPr>
        <p:spPr>
          <a:xfrm>
            <a:off x="8154186" y="4436462"/>
            <a:ext cx="3355942" cy="1794656"/>
          </a:xfrm>
        </p:spPr>
        <p:txBody>
          <a:bodyPr vert="horz" lIns="91440" tIns="45720" rIns="91440" bIns="45720" rtlCol="0">
            <a:normAutofit/>
          </a:bodyPr>
          <a:lstStyle/>
          <a:p>
            <a:pPr marL="0" indent="0" algn="ctr">
              <a:lnSpc>
                <a:spcPct val="112000"/>
              </a:lnSpc>
              <a:spcBef>
                <a:spcPts val="0"/>
              </a:spcBef>
              <a:spcAft>
                <a:spcPts val="600"/>
              </a:spcAft>
              <a:buNone/>
            </a:pPr>
            <a:r>
              <a:rPr lang="en-US" sz="2300">
                <a:hlinkClick r:id="rId2"/>
              </a:rPr>
              <a:t>https://www.youtube.com/watch?v=mg4kDY_hy6o</a:t>
            </a:r>
            <a:r>
              <a:rPr lang="en-US" sz="2300"/>
              <a:t> </a:t>
            </a:r>
          </a:p>
        </p:txBody>
      </p:sp>
      <p:sp>
        <p:nvSpPr>
          <p:cNvPr id="15"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Picture 3">
            <a:extLst>
              <a:ext uri="{FF2B5EF4-FFF2-40B4-BE49-F238E27FC236}">
                <a16:creationId xmlns:a16="http://schemas.microsoft.com/office/drawing/2014/main" id="{4C0C533D-80C1-455F-BC19-D3BFB273AFB4}"/>
              </a:ext>
            </a:extLst>
          </p:cNvPr>
          <p:cNvPicPr>
            <a:picLocks noChangeAspect="1"/>
          </p:cNvPicPr>
          <p:nvPr/>
        </p:nvPicPr>
        <p:blipFill>
          <a:blip r:embed="rId3"/>
          <a:stretch>
            <a:fillRect/>
          </a:stretch>
        </p:blipFill>
        <p:spPr>
          <a:xfrm>
            <a:off x="1379023" y="1646905"/>
            <a:ext cx="5659222" cy="3763382"/>
          </a:xfrm>
          <a:prstGeom prst="rect">
            <a:avLst/>
          </a:prstGeom>
        </p:spPr>
      </p:pic>
    </p:spTree>
    <p:extLst>
      <p:ext uri="{BB962C8B-B14F-4D97-AF65-F5344CB8AC3E}">
        <p14:creationId xmlns:p14="http://schemas.microsoft.com/office/powerpoint/2010/main" val="261669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8E37-056F-460D-A03B-54E7EC3AC9D5}"/>
              </a:ext>
            </a:extLst>
          </p:cNvPr>
          <p:cNvSpPr>
            <a:spLocks noGrp="1"/>
          </p:cNvSpPr>
          <p:nvPr>
            <p:ph type="title"/>
          </p:nvPr>
        </p:nvSpPr>
        <p:spPr/>
        <p:txBody>
          <a:bodyPr/>
          <a:lstStyle/>
          <a:p>
            <a:pPr algn="ctr"/>
            <a:r>
              <a:rPr lang="en-CA" dirty="0"/>
              <a:t>Power of Water</a:t>
            </a:r>
          </a:p>
        </p:txBody>
      </p:sp>
      <p:sp>
        <p:nvSpPr>
          <p:cNvPr id="3" name="Content Placeholder 2">
            <a:extLst>
              <a:ext uri="{FF2B5EF4-FFF2-40B4-BE49-F238E27FC236}">
                <a16:creationId xmlns:a16="http://schemas.microsoft.com/office/drawing/2014/main" id="{6B334D90-9A05-4ECB-BB89-1DE0E75A5265}"/>
              </a:ext>
            </a:extLst>
          </p:cNvPr>
          <p:cNvSpPr>
            <a:spLocks noGrp="1"/>
          </p:cNvSpPr>
          <p:nvPr>
            <p:ph idx="1"/>
          </p:nvPr>
        </p:nvSpPr>
        <p:spPr/>
        <p:txBody>
          <a:bodyPr/>
          <a:lstStyle/>
          <a:p>
            <a:r>
              <a:rPr lang="en-CA" dirty="0"/>
              <a:t>One of the main themes that is stressed in this chapter is based on the sheer power of water. </a:t>
            </a:r>
          </a:p>
          <a:p>
            <a:endParaRPr lang="en-CA" dirty="0"/>
          </a:p>
          <a:p>
            <a:r>
              <a:rPr lang="en-CA" dirty="0">
                <a:hlinkClick r:id="rId2"/>
              </a:rPr>
              <a:t>https://www.youtube.com/watch?v=4QW6Ebl5z4w</a:t>
            </a:r>
            <a:r>
              <a:rPr lang="en-CA" dirty="0"/>
              <a:t> </a:t>
            </a:r>
          </a:p>
        </p:txBody>
      </p:sp>
    </p:spTree>
    <p:extLst>
      <p:ext uri="{BB962C8B-B14F-4D97-AF65-F5344CB8AC3E}">
        <p14:creationId xmlns:p14="http://schemas.microsoft.com/office/powerpoint/2010/main" val="411193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52B3-514A-42A2-AF28-FE12F8E0B88C}"/>
              </a:ext>
            </a:extLst>
          </p:cNvPr>
          <p:cNvSpPr>
            <a:spLocks noGrp="1"/>
          </p:cNvSpPr>
          <p:nvPr>
            <p:ph type="title"/>
          </p:nvPr>
        </p:nvSpPr>
        <p:spPr/>
        <p:txBody>
          <a:bodyPr/>
          <a:lstStyle/>
          <a:p>
            <a:pPr algn="ctr"/>
            <a:r>
              <a:rPr lang="en-CA" dirty="0"/>
              <a:t>Essential Water Use VS. Non-Essential Water Use</a:t>
            </a:r>
          </a:p>
        </p:txBody>
      </p:sp>
      <p:sp>
        <p:nvSpPr>
          <p:cNvPr id="3" name="Content Placeholder 2">
            <a:extLst>
              <a:ext uri="{FF2B5EF4-FFF2-40B4-BE49-F238E27FC236}">
                <a16:creationId xmlns:a16="http://schemas.microsoft.com/office/drawing/2014/main" id="{03AB818C-35D3-432C-85EC-C36348883FC7}"/>
              </a:ext>
            </a:extLst>
          </p:cNvPr>
          <p:cNvSpPr>
            <a:spLocks noGrp="1"/>
          </p:cNvSpPr>
          <p:nvPr>
            <p:ph idx="1"/>
          </p:nvPr>
        </p:nvSpPr>
        <p:spPr/>
        <p:txBody>
          <a:bodyPr/>
          <a:lstStyle/>
          <a:p>
            <a:pPr>
              <a:lnSpc>
                <a:spcPct val="200000"/>
              </a:lnSpc>
            </a:pPr>
            <a:r>
              <a:rPr lang="en-CA" dirty="0"/>
              <a:t>Each group will be given a worksheet with the following question: “</a:t>
            </a:r>
            <a:r>
              <a:rPr lang="en-US" dirty="0"/>
              <a:t>Essential Water Use VS. Non-Essential Water Use</a:t>
            </a:r>
            <a:r>
              <a:rPr lang="en-CA" dirty="0"/>
              <a:t>”</a:t>
            </a:r>
          </a:p>
          <a:p>
            <a:pPr>
              <a:lnSpc>
                <a:spcPct val="200000"/>
              </a:lnSpc>
            </a:pPr>
            <a:r>
              <a:rPr lang="en-CA" dirty="0"/>
              <a:t>In your groups come up with 5-6 answers for each questions (10-12 total)</a:t>
            </a:r>
          </a:p>
          <a:p>
            <a:pPr>
              <a:lnSpc>
                <a:spcPct val="200000"/>
              </a:lnSpc>
            </a:pPr>
            <a:r>
              <a:rPr lang="en-CA" dirty="0"/>
              <a:t>Afterwards each group will share their top three answers with the class.</a:t>
            </a:r>
          </a:p>
        </p:txBody>
      </p:sp>
    </p:spTree>
    <p:extLst>
      <p:ext uri="{BB962C8B-B14F-4D97-AF65-F5344CB8AC3E}">
        <p14:creationId xmlns:p14="http://schemas.microsoft.com/office/powerpoint/2010/main" val="74868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5B59A-E8AD-4065-BDD3-27506B773516}"/>
              </a:ext>
            </a:extLst>
          </p:cNvPr>
          <p:cNvSpPr>
            <a:spLocks noGrp="1"/>
          </p:cNvSpPr>
          <p:nvPr>
            <p:ph type="title"/>
          </p:nvPr>
        </p:nvSpPr>
        <p:spPr>
          <a:xfrm>
            <a:off x="640080" y="639704"/>
            <a:ext cx="3299579" cy="5577840"/>
          </a:xfrm>
        </p:spPr>
        <p:txBody>
          <a:bodyPr anchor="ctr">
            <a:normAutofit/>
          </a:bodyPr>
          <a:lstStyle/>
          <a:p>
            <a:pPr algn="ctr"/>
            <a:r>
              <a:rPr lang="en-CA" dirty="0"/>
              <a:t>Key Terms</a:t>
            </a:r>
            <a:endParaRPr lang="en-CA"/>
          </a:p>
        </p:txBody>
      </p:sp>
      <p:graphicFrame>
        <p:nvGraphicFramePr>
          <p:cNvPr id="5" name="Content Placeholder 2">
            <a:extLst>
              <a:ext uri="{FF2B5EF4-FFF2-40B4-BE49-F238E27FC236}">
                <a16:creationId xmlns:a16="http://schemas.microsoft.com/office/drawing/2014/main" id="{E42A7E67-C369-4DBB-B11E-4CEBA6C12706}"/>
              </a:ext>
            </a:extLst>
          </p:cNvPr>
          <p:cNvGraphicFramePr>
            <a:graphicFrameLocks noGrp="1"/>
          </p:cNvGraphicFramePr>
          <p:nvPr>
            <p:ph idx="1"/>
            <p:extLst>
              <p:ext uri="{D42A27DB-BD31-4B8C-83A1-F6EECF244321}">
                <p14:modId xmlns:p14="http://schemas.microsoft.com/office/powerpoint/2010/main" val="52174442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24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3436-1048-4E9F-9A81-4C67CF2C347D}"/>
              </a:ext>
            </a:extLst>
          </p:cNvPr>
          <p:cNvSpPr>
            <a:spLocks noGrp="1"/>
          </p:cNvSpPr>
          <p:nvPr>
            <p:ph type="title"/>
          </p:nvPr>
        </p:nvSpPr>
        <p:spPr/>
        <p:txBody>
          <a:bodyPr/>
          <a:lstStyle/>
          <a:p>
            <a:pPr algn="ctr"/>
            <a:r>
              <a:rPr lang="en-CA" sz="5400" dirty="0"/>
              <a:t>Impermeable</a:t>
            </a:r>
            <a:endParaRPr lang="en-CA" dirty="0"/>
          </a:p>
        </p:txBody>
      </p:sp>
      <p:sp>
        <p:nvSpPr>
          <p:cNvPr id="3" name="Content Placeholder 2">
            <a:extLst>
              <a:ext uri="{FF2B5EF4-FFF2-40B4-BE49-F238E27FC236}">
                <a16:creationId xmlns:a16="http://schemas.microsoft.com/office/drawing/2014/main" id="{B927787C-037E-499F-A346-4DAF66639928}"/>
              </a:ext>
            </a:extLst>
          </p:cNvPr>
          <p:cNvSpPr>
            <a:spLocks noGrp="1"/>
          </p:cNvSpPr>
          <p:nvPr>
            <p:ph idx="1"/>
          </p:nvPr>
        </p:nvSpPr>
        <p:spPr/>
        <p:txBody>
          <a:bodyPr>
            <a:normAutofit/>
          </a:bodyPr>
          <a:lstStyle/>
          <a:p>
            <a:pPr algn="ctr"/>
            <a:r>
              <a:rPr lang="en-CA" sz="4400" dirty="0"/>
              <a:t>A smooth, hard surface in which water can not pass through.</a:t>
            </a:r>
          </a:p>
        </p:txBody>
      </p:sp>
    </p:spTree>
    <p:extLst>
      <p:ext uri="{BB962C8B-B14F-4D97-AF65-F5344CB8AC3E}">
        <p14:creationId xmlns:p14="http://schemas.microsoft.com/office/powerpoint/2010/main" val="190564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A512D-94ED-4BC2-9E45-2B57FFC2DDAD}"/>
              </a:ext>
            </a:extLst>
          </p:cNvPr>
          <p:cNvSpPr>
            <a:spLocks noGrp="1"/>
          </p:cNvSpPr>
          <p:nvPr>
            <p:ph idx="1"/>
          </p:nvPr>
        </p:nvSpPr>
        <p:spPr>
          <a:xfrm>
            <a:off x="1371600" y="754912"/>
            <a:ext cx="9601200" cy="5665381"/>
          </a:xfrm>
        </p:spPr>
        <p:txBody>
          <a:bodyPr>
            <a:normAutofit/>
          </a:bodyPr>
          <a:lstStyle/>
          <a:p>
            <a:pPr algn="ctr"/>
            <a:r>
              <a:rPr lang="en-CA" sz="2800" dirty="0"/>
              <a:t>“Earth has been called ‘the blue planet’. From space, its surface appears to be mostly oceans of liquid water. Water vapour is found in Earth’s atmosphere. Frozen water occurs on mountaintops and at the North and South poles. The bodies of animals and plants consist mainly of water. </a:t>
            </a:r>
            <a:r>
              <a:rPr lang="en-CA" sz="3200" b="1" dirty="0"/>
              <a:t>For example, sixty-five percent of your body mass is water. </a:t>
            </a:r>
            <a:r>
              <a:rPr lang="en-CA" sz="2800" dirty="0"/>
              <a:t>Water is not only plentiful, it is also always on the move. It moves in and out of our bodies. It flows from ice cubes melting in a drinking glass. It evaporates into the air from wet clothes and falls from clouds as rain or snow. The best way to understand Earth’s water supply is to study it as a system – a closed system in which water constantly moves around between sea, sky, land and life.” (pg. 310)</a:t>
            </a:r>
            <a:endParaRPr lang="en-CA" sz="2800" b="1" dirty="0"/>
          </a:p>
        </p:txBody>
      </p:sp>
    </p:spTree>
    <p:extLst>
      <p:ext uri="{BB962C8B-B14F-4D97-AF65-F5344CB8AC3E}">
        <p14:creationId xmlns:p14="http://schemas.microsoft.com/office/powerpoint/2010/main" val="254473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BF343F-F98C-42CE-91D6-4D680B950CA9}"/>
              </a:ext>
            </a:extLst>
          </p:cNvPr>
          <p:cNvPicPr>
            <a:picLocks noChangeAspect="1"/>
          </p:cNvPicPr>
          <p:nvPr/>
        </p:nvPicPr>
        <p:blipFill>
          <a:blip r:embed="rId2"/>
          <a:stretch>
            <a:fillRect/>
          </a:stretch>
        </p:blipFill>
        <p:spPr>
          <a:xfrm>
            <a:off x="966439" y="800100"/>
            <a:ext cx="10259122" cy="5257801"/>
          </a:xfrm>
          <a:prstGeom prst="rect">
            <a:avLst/>
          </a:prstGeom>
        </p:spPr>
      </p:pic>
    </p:spTree>
    <p:extLst>
      <p:ext uri="{BB962C8B-B14F-4D97-AF65-F5344CB8AC3E}">
        <p14:creationId xmlns:p14="http://schemas.microsoft.com/office/powerpoint/2010/main" val="35195912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A5F727001D0499EA8A77FB0CADF87" ma:contentTypeVersion="7" ma:contentTypeDescription="Create a new document." ma:contentTypeScope="" ma:versionID="efb4202709f250c3de77d62b428f542e">
  <xsd:schema xmlns:xsd="http://www.w3.org/2001/XMLSchema" xmlns:xs="http://www.w3.org/2001/XMLSchema" xmlns:p="http://schemas.microsoft.com/office/2006/metadata/properties" xmlns:ns1="http://schemas.microsoft.com/sharepoint/v3" xmlns:ns2="d9d66f61-65f4-4e32-b231-14af10bc914a" targetNamespace="http://schemas.microsoft.com/office/2006/metadata/properties" ma:root="true" ma:fieldsID="dfdb8f48fc503a6e3507e9a5af0fcfc8" ns1:_="" ns2:_="">
    <xsd:import namespace="http://schemas.microsoft.com/sharepoint/v3"/>
    <xsd:import namespace="d9d66f61-65f4-4e32-b231-14af10bc914a"/>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d66f61-65f4-4e32-b231-14af10bc914a" elementFormDefault="qualified">
    <xsd:import namespace="http://schemas.microsoft.com/office/2006/documentManagement/types"/>
    <xsd:import namespace="http://schemas.microsoft.com/office/infopath/2007/PartnerControls"/>
    <xsd:element name="Blog_x0020_Category" ma:index="6" ma:displayName="Blog Category" ma:list="{ab976e46-8b69-48ef-b43a-92841bcbded5}" ma:internalName="Blog_x0020_Category" ma:readOnly="false" ma:showField="Title" ma:web="d9d66f61-65f4-4e32-b231-14af10bc914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Blog_x0020_Category xmlns="d9d66f61-65f4-4e32-b231-14af10bc914a">19</Blog_x0020_Category>
  </documentManagement>
</p:properties>
</file>

<file path=customXml/itemProps1.xml><?xml version="1.0" encoding="utf-8"?>
<ds:datastoreItem xmlns:ds="http://schemas.openxmlformats.org/officeDocument/2006/customXml" ds:itemID="{03F19491-0EFC-4254-AD84-629121ED35DE}"/>
</file>

<file path=customXml/itemProps2.xml><?xml version="1.0" encoding="utf-8"?>
<ds:datastoreItem xmlns:ds="http://schemas.openxmlformats.org/officeDocument/2006/customXml" ds:itemID="{A556B897-865B-4A81-9D12-4E45F8897DFE}"/>
</file>

<file path=customXml/itemProps3.xml><?xml version="1.0" encoding="utf-8"?>
<ds:datastoreItem xmlns:ds="http://schemas.openxmlformats.org/officeDocument/2006/customXml" ds:itemID="{11F47010-58DB-4041-B784-B7758E777BF8}"/>
</file>

<file path=docProps/app.xml><?xml version="1.0" encoding="utf-8"?>
<Properties xmlns="http://schemas.openxmlformats.org/officeDocument/2006/extended-properties" xmlns:vt="http://schemas.openxmlformats.org/officeDocument/2006/docPropsVTypes">
  <TotalTime>116</TotalTime>
  <Words>337</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Franklin Gothic Book</vt:lpstr>
      <vt:lpstr>Crop</vt:lpstr>
      <vt:lpstr>A World Of Water</vt:lpstr>
      <vt:lpstr>Attendance</vt:lpstr>
      <vt:lpstr>What do you hear?</vt:lpstr>
      <vt:lpstr>Power of Water</vt:lpstr>
      <vt:lpstr>Essential Water Use VS. Non-Essential Water Use</vt:lpstr>
      <vt:lpstr>Key Terms</vt:lpstr>
      <vt:lpstr>Impermeable</vt:lpstr>
      <vt:lpstr>PowerPoint Presentation</vt:lpstr>
      <vt:lpstr>PowerPoint Presentation</vt:lpstr>
      <vt:lpstr>Where Will This Unit Take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World Of Water</dc:title>
  <dc:creator>Valanne, Kyle (ASD-N)</dc:creator>
  <cp:lastModifiedBy>Strange, Rob     (ASD-W)</cp:lastModifiedBy>
  <cp:revision>5</cp:revision>
  <dcterms:created xsi:type="dcterms:W3CDTF">2020-03-10T01:45:30Z</dcterms:created>
  <dcterms:modified xsi:type="dcterms:W3CDTF">2020-03-13T11:58:06Z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0x010100D0FA5F727001D0499EA8A77FB0CADF87</vt:lpwstr>
  </property>
</Properties>
</file>